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3" r:id="rId6"/>
    <p:sldId id="262" r:id="rId7"/>
    <p:sldId id="261" r:id="rId8"/>
    <p:sldId id="260" r:id="rId9"/>
    <p:sldId id="264" r:id="rId10"/>
    <p:sldId id="267" r:id="rId11"/>
    <p:sldId id="266" r:id="rId12"/>
    <p:sldId id="265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55" d="100"/>
          <a:sy n="55" d="100"/>
        </p:scale>
        <p:origin x="90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7688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7270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8560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9346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5421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9981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432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1958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0116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0670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914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8FC25-7018-4C5F-9B7C-AB19DE5BF4B3}" type="datetimeFigureOut">
              <a:rPr lang="es-ES" smtClean="0"/>
              <a:t>08/04/2019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A4E2F-5DCD-4B68-B3B1-64C39D73A7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5127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biLevel thresh="75000"/>
          </a:blip>
          <a:stretch>
            <a:fillRect/>
          </a:stretch>
        </p:blipFill>
        <p:spPr>
          <a:xfrm>
            <a:off x="1116106" y="34081"/>
            <a:ext cx="6938681" cy="684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909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ra sonriente 1"/>
          <p:cNvSpPr>
            <a:spLocks noChangeAspect="1"/>
          </p:cNvSpPr>
          <p:nvPr/>
        </p:nvSpPr>
        <p:spPr>
          <a:xfrm>
            <a:off x="996122" y="44479"/>
            <a:ext cx="7207652" cy="6768000"/>
          </a:xfrm>
          <a:prstGeom prst="smileyFac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2736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0" y="-223261"/>
            <a:ext cx="9129931" cy="1990164"/>
            <a:chOff x="0" y="336176"/>
            <a:chExt cx="9129931" cy="1990164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4" t="75532" r="2702" b="4192"/>
            <a:stretch/>
          </p:blipFill>
          <p:spPr>
            <a:xfrm>
              <a:off x="0" y="336177"/>
              <a:ext cx="6770621" cy="1990163"/>
            </a:xfrm>
            <a:prstGeom prst="rect">
              <a:avLst/>
            </a:prstGeom>
          </p:spPr>
        </p:pic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4" t="75532" r="63650" b="4192"/>
            <a:stretch/>
          </p:blipFill>
          <p:spPr>
            <a:xfrm>
              <a:off x="6770620" y="336176"/>
              <a:ext cx="2359311" cy="1990163"/>
            </a:xfrm>
            <a:prstGeom prst="rect">
              <a:avLst/>
            </a:prstGeom>
          </p:spPr>
        </p:pic>
      </p:grpSp>
      <p:grpSp>
        <p:nvGrpSpPr>
          <p:cNvPr id="5" name="Grupo 4"/>
          <p:cNvGrpSpPr/>
          <p:nvPr/>
        </p:nvGrpSpPr>
        <p:grpSpPr>
          <a:xfrm>
            <a:off x="0" y="1591021"/>
            <a:ext cx="9129931" cy="1990164"/>
            <a:chOff x="0" y="336176"/>
            <a:chExt cx="9129931" cy="1990164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4" t="75532" r="2702" b="4192"/>
            <a:stretch/>
          </p:blipFill>
          <p:spPr>
            <a:xfrm>
              <a:off x="0" y="336177"/>
              <a:ext cx="6770621" cy="1990163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4" t="75532" r="63650" b="4192"/>
            <a:stretch/>
          </p:blipFill>
          <p:spPr>
            <a:xfrm>
              <a:off x="6770620" y="336176"/>
              <a:ext cx="2359311" cy="1990163"/>
            </a:xfrm>
            <a:prstGeom prst="rect">
              <a:avLst/>
            </a:prstGeom>
          </p:spPr>
        </p:pic>
      </p:grpSp>
      <p:grpSp>
        <p:nvGrpSpPr>
          <p:cNvPr id="8" name="Grupo 7"/>
          <p:cNvGrpSpPr/>
          <p:nvPr/>
        </p:nvGrpSpPr>
        <p:grpSpPr>
          <a:xfrm>
            <a:off x="14069" y="3405305"/>
            <a:ext cx="9129931" cy="1990164"/>
            <a:chOff x="0" y="336176"/>
            <a:chExt cx="9129931" cy="1990164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4" t="75532" r="2702" b="4192"/>
            <a:stretch/>
          </p:blipFill>
          <p:spPr>
            <a:xfrm>
              <a:off x="0" y="336177"/>
              <a:ext cx="6770621" cy="1990163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4" t="75532" r="63650" b="4192"/>
            <a:stretch/>
          </p:blipFill>
          <p:spPr>
            <a:xfrm>
              <a:off x="6770620" y="336176"/>
              <a:ext cx="2359311" cy="1990163"/>
            </a:xfrm>
            <a:prstGeom prst="rect">
              <a:avLst/>
            </a:prstGeom>
          </p:spPr>
        </p:pic>
      </p:grpSp>
      <p:grpSp>
        <p:nvGrpSpPr>
          <p:cNvPr id="11" name="Grupo 10"/>
          <p:cNvGrpSpPr/>
          <p:nvPr/>
        </p:nvGrpSpPr>
        <p:grpSpPr>
          <a:xfrm>
            <a:off x="14069" y="5043709"/>
            <a:ext cx="9129931" cy="1990164"/>
            <a:chOff x="0" y="336176"/>
            <a:chExt cx="9129931" cy="1990164"/>
          </a:xfrm>
        </p:grpSpPr>
        <p:pic>
          <p:nvPicPr>
            <p:cNvPr id="12" name="Imagen 1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4" t="75532" r="2702" b="4192"/>
            <a:stretch/>
          </p:blipFill>
          <p:spPr>
            <a:xfrm>
              <a:off x="0" y="336177"/>
              <a:ext cx="6770621" cy="1990163"/>
            </a:xfrm>
            <a:prstGeom prst="rect">
              <a:avLst/>
            </a:prstGeom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4" t="75532" r="63650" b="4192"/>
            <a:stretch/>
          </p:blipFill>
          <p:spPr>
            <a:xfrm>
              <a:off x="6770620" y="336176"/>
              <a:ext cx="2359311" cy="19901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7980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0" y="140676"/>
            <a:ext cx="9144000" cy="1153551"/>
            <a:chOff x="0" y="773723"/>
            <a:chExt cx="7974174" cy="1139484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9" t="17932" r="4946" b="64566"/>
            <a:stretch/>
          </p:blipFill>
          <p:spPr>
            <a:xfrm>
              <a:off x="0" y="773724"/>
              <a:ext cx="4543511" cy="1139483"/>
            </a:xfrm>
            <a:prstGeom prst="rect">
              <a:avLst/>
            </a:prstGeom>
          </p:spPr>
        </p:pic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9" t="17932" r="27373" b="64566"/>
            <a:stretch/>
          </p:blipFill>
          <p:spPr>
            <a:xfrm>
              <a:off x="4557935" y="773723"/>
              <a:ext cx="3416239" cy="1139483"/>
            </a:xfrm>
            <a:prstGeom prst="rect">
              <a:avLst/>
            </a:prstGeom>
          </p:spPr>
        </p:pic>
      </p:grpSp>
      <p:grpSp>
        <p:nvGrpSpPr>
          <p:cNvPr id="6" name="Grupo 5"/>
          <p:cNvGrpSpPr/>
          <p:nvPr/>
        </p:nvGrpSpPr>
        <p:grpSpPr>
          <a:xfrm>
            <a:off x="0" y="1826455"/>
            <a:ext cx="9144000" cy="1153551"/>
            <a:chOff x="0" y="773723"/>
            <a:chExt cx="7974174" cy="1139484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9" t="17932" r="4946" b="64566"/>
            <a:stretch/>
          </p:blipFill>
          <p:spPr>
            <a:xfrm>
              <a:off x="0" y="773724"/>
              <a:ext cx="4543511" cy="1139483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 rotWithShape="1"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9" t="17932" r="27373" b="64566"/>
            <a:stretch/>
          </p:blipFill>
          <p:spPr>
            <a:xfrm>
              <a:off x="4557935" y="773723"/>
              <a:ext cx="3416239" cy="1139483"/>
            </a:xfrm>
            <a:prstGeom prst="rect">
              <a:avLst/>
            </a:prstGeom>
          </p:spPr>
        </p:pic>
      </p:grpSp>
      <p:grpSp>
        <p:nvGrpSpPr>
          <p:cNvPr id="9" name="Grupo 8"/>
          <p:cNvGrpSpPr/>
          <p:nvPr/>
        </p:nvGrpSpPr>
        <p:grpSpPr>
          <a:xfrm>
            <a:off x="0" y="3582571"/>
            <a:ext cx="9144000" cy="1153551"/>
            <a:chOff x="0" y="773723"/>
            <a:chExt cx="7974174" cy="1139484"/>
          </a:xfrm>
        </p:grpSpPr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9" t="17932" r="4946" b="64566"/>
            <a:stretch/>
          </p:blipFill>
          <p:spPr>
            <a:xfrm>
              <a:off x="0" y="773724"/>
              <a:ext cx="4543511" cy="1139483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 rotWithShape="1"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9" t="17932" r="27373" b="64566"/>
            <a:stretch/>
          </p:blipFill>
          <p:spPr>
            <a:xfrm>
              <a:off x="4557935" y="773723"/>
              <a:ext cx="3416239" cy="1139483"/>
            </a:xfrm>
            <a:prstGeom prst="rect">
              <a:avLst/>
            </a:prstGeom>
          </p:spPr>
        </p:pic>
      </p:grpSp>
      <p:grpSp>
        <p:nvGrpSpPr>
          <p:cNvPr id="12" name="Grupo 11"/>
          <p:cNvGrpSpPr/>
          <p:nvPr/>
        </p:nvGrpSpPr>
        <p:grpSpPr>
          <a:xfrm>
            <a:off x="0" y="5338687"/>
            <a:ext cx="9144000" cy="1153551"/>
            <a:chOff x="0" y="773723"/>
            <a:chExt cx="7974174" cy="1139484"/>
          </a:xfrm>
        </p:grpSpPr>
        <p:pic>
          <p:nvPicPr>
            <p:cNvPr id="13" name="Imagen 12"/>
            <p:cNvPicPr>
              <a:picLocks noChangeAspect="1"/>
            </p:cNvPicPr>
            <p:nvPr/>
          </p:nvPicPr>
          <p:blipFill rotWithShape="1"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9" t="17932" r="4946" b="64566"/>
            <a:stretch/>
          </p:blipFill>
          <p:spPr>
            <a:xfrm>
              <a:off x="0" y="773724"/>
              <a:ext cx="4543511" cy="1139483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59" t="17932" r="27373" b="64566"/>
            <a:stretch/>
          </p:blipFill>
          <p:spPr>
            <a:xfrm>
              <a:off x="4557935" y="773723"/>
              <a:ext cx="3416239" cy="11394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9149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biLevel thresh="75000"/>
          </a:blip>
          <a:stretch>
            <a:fillRect/>
          </a:stretch>
        </p:blipFill>
        <p:spPr>
          <a:xfrm>
            <a:off x="981635" y="-226"/>
            <a:ext cx="7086599" cy="684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05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5" t="17060" r="13167" b="16274"/>
          <a:stretch/>
        </p:blipFill>
        <p:spPr>
          <a:xfrm rot="16200000">
            <a:off x="1082040" y="-457206"/>
            <a:ext cx="6858004" cy="777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913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6" t="21765" r="6930" b="22353"/>
          <a:stretch/>
        </p:blipFill>
        <p:spPr>
          <a:xfrm>
            <a:off x="1048870" y="-17314"/>
            <a:ext cx="7213049" cy="687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867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1" t="17255" r="7877" b="16666"/>
          <a:stretch/>
        </p:blipFill>
        <p:spPr>
          <a:xfrm rot="5400000">
            <a:off x="1105438" y="-334425"/>
            <a:ext cx="6844555" cy="751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56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6" b="16275"/>
          <a:stretch/>
        </p:blipFill>
        <p:spPr>
          <a:xfrm>
            <a:off x="511837" y="0"/>
            <a:ext cx="7784998" cy="683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61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26" b="18039"/>
          <a:stretch/>
        </p:blipFill>
        <p:spPr>
          <a:xfrm>
            <a:off x="323010" y="-1"/>
            <a:ext cx="8538601" cy="686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34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8" b="15490"/>
          <a:stretch/>
        </p:blipFill>
        <p:spPr>
          <a:xfrm>
            <a:off x="590203" y="0"/>
            <a:ext cx="764865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66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0" t="20196" r="17595" b="19412"/>
          <a:stretch/>
        </p:blipFill>
        <p:spPr>
          <a:xfrm rot="16200000">
            <a:off x="1177445" y="-783137"/>
            <a:ext cx="6668087" cy="843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6795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Presentación en pantalla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Muedra</dc:creator>
  <cp:lastModifiedBy>Patricia Muedra</cp:lastModifiedBy>
  <cp:revision>4</cp:revision>
  <dcterms:created xsi:type="dcterms:W3CDTF">2019-04-08T11:46:31Z</dcterms:created>
  <dcterms:modified xsi:type="dcterms:W3CDTF">2019-04-08T12:22:27Z</dcterms:modified>
</cp:coreProperties>
</file>